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2"/>
  </p:notesMasterIdLst>
  <p:sldIdLst>
    <p:sldId id="260" r:id="rId2"/>
    <p:sldId id="318" r:id="rId3"/>
    <p:sldId id="259" r:id="rId4"/>
    <p:sldId id="311" r:id="rId5"/>
    <p:sldId id="269" r:id="rId6"/>
    <p:sldId id="312" r:id="rId7"/>
    <p:sldId id="313" r:id="rId8"/>
    <p:sldId id="316" r:id="rId9"/>
    <p:sldId id="314" r:id="rId10"/>
    <p:sldId id="319" r:id="rId11"/>
  </p:sldIdLst>
  <p:sldSz cx="9144000" cy="5143500" type="screen16x9"/>
  <p:notesSz cx="6858000" cy="9144000"/>
  <p:embeddedFontLst>
    <p:embeddedFont>
      <p:font typeface="Akatab" panose="02000000000000000000" pitchFamily="2" charset="77"/>
      <p:regular r:id="rId13"/>
      <p:bold r:id="rId14"/>
    </p:embeddedFont>
    <p:embeddedFont>
      <p:font typeface="Bookman Old Style" panose="02050604050505020204" pitchFamily="18" charset="0"/>
      <p:regular r:id="rId15"/>
      <p:bold r:id="rId16"/>
      <p:italic r:id="rId17"/>
      <p:boldItalic r:id="rId18"/>
    </p:embeddedFont>
    <p:embeddedFont>
      <p:font typeface="Noto Serif Ethiopic" panose="02020502060505020204" pitchFamily="18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FF246-423A-4C82-B965-2A4EC3DA2282}">
  <a:tblStyle styleId="{30EFF246-423A-4C82-B965-2A4EC3DA22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883" autoAdjust="0"/>
  </p:normalViewPr>
  <p:slideViewPr>
    <p:cSldViewPr snapToGrid="0">
      <p:cViewPr varScale="1">
        <p:scale>
          <a:sx n="171" d="100"/>
          <a:sy n="17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5a78353f5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5a78353f5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250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5a78353f5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5a78353f5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009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5b44800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5b44800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668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a78353f5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5a78353f5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5b44800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5b44800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694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9dc3832d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9dc3832d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923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5b44800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5b44800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907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5b44800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5b44800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51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393550" y="1713902"/>
            <a:ext cx="12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393550" y="3743512"/>
            <a:ext cx="43602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496300" y="1417500"/>
            <a:ext cx="4151400" cy="23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8"/>
          <p:cNvGrpSpPr/>
          <p:nvPr/>
        </p:nvGrpSpPr>
        <p:grpSpPr>
          <a:xfrm rot="10800000" flipH="1">
            <a:off x="2467871" y="298450"/>
            <a:ext cx="6506400" cy="90900"/>
            <a:chOff x="1239825" y="571500"/>
            <a:chExt cx="6506400" cy="90900"/>
          </a:xfrm>
        </p:grpSpPr>
        <p:cxnSp>
          <p:nvCxnSpPr>
            <p:cNvPr id="63" name="Google Shape;63;p8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Google Shape;64;p8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3102200" y="2281338"/>
            <a:ext cx="4661100" cy="9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3102200" y="3262669"/>
            <a:ext cx="4661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5"/>
          <p:cNvGrpSpPr/>
          <p:nvPr/>
        </p:nvGrpSpPr>
        <p:grpSpPr>
          <a:xfrm rot="5400000">
            <a:off x="-1374375" y="3095450"/>
            <a:ext cx="3697200" cy="90900"/>
            <a:chOff x="1239825" y="571500"/>
            <a:chExt cx="3697200" cy="90900"/>
          </a:xfrm>
        </p:grpSpPr>
        <p:cxnSp>
          <p:nvCxnSpPr>
            <p:cNvPr id="355" name="Google Shape;355;p35"/>
            <p:cNvCxnSpPr/>
            <p:nvPr/>
          </p:nvCxnSpPr>
          <p:spPr>
            <a:xfrm rot="10800000">
              <a:off x="3088425" y="-1277100"/>
              <a:ext cx="0" cy="369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6" name="Google Shape;356;p3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35"/>
          <p:cNvGrpSpPr/>
          <p:nvPr/>
        </p:nvGrpSpPr>
        <p:grpSpPr>
          <a:xfrm rot="-5400000">
            <a:off x="6802600" y="1948950"/>
            <a:ext cx="3697200" cy="90900"/>
            <a:chOff x="1239825" y="571500"/>
            <a:chExt cx="3697200" cy="90900"/>
          </a:xfrm>
        </p:grpSpPr>
        <p:cxnSp>
          <p:nvCxnSpPr>
            <p:cNvPr id="358" name="Google Shape;358;p35"/>
            <p:cNvCxnSpPr/>
            <p:nvPr/>
          </p:nvCxnSpPr>
          <p:spPr>
            <a:xfrm rot="10800000">
              <a:off x="3088425" y="-1277100"/>
              <a:ext cx="0" cy="369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9" name="Google Shape;359;p35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6"/>
          <p:cNvGrpSpPr/>
          <p:nvPr/>
        </p:nvGrpSpPr>
        <p:grpSpPr>
          <a:xfrm rot="10800000">
            <a:off x="165548" y="4741850"/>
            <a:ext cx="6506400" cy="90900"/>
            <a:chOff x="1239825" y="571500"/>
            <a:chExt cx="6506400" cy="90900"/>
          </a:xfrm>
        </p:grpSpPr>
        <p:cxnSp>
          <p:nvCxnSpPr>
            <p:cNvPr id="363" name="Google Shape;363;p36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4" name="Google Shape;364;p3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36"/>
          <p:cNvGrpSpPr/>
          <p:nvPr/>
        </p:nvGrpSpPr>
        <p:grpSpPr>
          <a:xfrm rot="10800000" flipH="1">
            <a:off x="2467871" y="298450"/>
            <a:ext cx="6506400" cy="90900"/>
            <a:chOff x="1239825" y="571500"/>
            <a:chExt cx="6506400" cy="90900"/>
          </a:xfrm>
        </p:grpSpPr>
        <p:cxnSp>
          <p:nvCxnSpPr>
            <p:cNvPr id="366" name="Google Shape;366;p36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7" name="Google Shape;367;p3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8" r:id="rId4"/>
    <p:sldLayoutId id="2147483681" r:id="rId5"/>
    <p:sldLayoutId id="214748368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1233530" y="1640778"/>
            <a:ext cx="5479690" cy="2413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pSp>
        <p:nvGrpSpPr>
          <p:cNvPr id="434" name="Google Shape;434;p44"/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/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433;p44"/>
          <p:cNvSpPr txBox="1">
            <a:spLocks noGrp="1"/>
          </p:cNvSpPr>
          <p:nvPr>
            <p:ph type="title" idx="2"/>
          </p:nvPr>
        </p:nvSpPr>
        <p:spPr>
          <a:xfrm>
            <a:off x="1233530" y="2181798"/>
            <a:ext cx="5045350" cy="8412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 err="1"/>
              <a:t>PipilikaX</a:t>
            </a:r>
            <a:r>
              <a:rPr lang="en" sz="4200" dirty="0"/>
              <a:t> </a:t>
            </a:r>
            <a:r>
              <a:rPr lang="en" sz="4200" dirty="0" err="1"/>
              <a:t>BackEnd</a:t>
            </a:r>
            <a:endParaRPr sz="4200"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94;p50"/>
          <p:cNvSpPr txBox="1">
            <a:spLocks noGrp="1"/>
          </p:cNvSpPr>
          <p:nvPr>
            <p:ph type="title"/>
          </p:nvPr>
        </p:nvSpPr>
        <p:spPr>
          <a:xfrm>
            <a:off x="720000" y="1776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dirty="0"/>
              <a:t>The rest </a:t>
            </a:r>
            <a:r>
              <a:rPr lang="en-US" sz="4800" b="1" dirty="0"/>
              <a:t>is yet</a:t>
            </a:r>
            <a:r>
              <a:rPr lang="en-US" sz="4800" dirty="0"/>
              <a:t> to be presented...</a:t>
            </a:r>
            <a:endParaRPr sz="4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20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94;p50"/>
          <p:cNvSpPr txBox="1">
            <a:spLocks noGrp="1"/>
          </p:cNvSpPr>
          <p:nvPr>
            <p:ph type="title"/>
          </p:nvPr>
        </p:nvSpPr>
        <p:spPr>
          <a:xfrm>
            <a:off x="569821" y="416431"/>
            <a:ext cx="7704000" cy="850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bg1"/>
                </a:solidFill>
              </a:rPr>
              <a:t>Team #06 </a:t>
            </a:r>
            <a:endParaRPr sz="4500" dirty="0">
              <a:solidFill>
                <a:schemeClr val="bg1"/>
              </a:solidFill>
            </a:endParaRPr>
          </a:p>
        </p:txBody>
      </p:sp>
      <p:sp>
        <p:nvSpPr>
          <p:cNvPr id="30" name="Google Shape;432;p44"/>
          <p:cNvSpPr txBox="1">
            <a:spLocks/>
          </p:cNvSpPr>
          <p:nvPr/>
        </p:nvSpPr>
        <p:spPr>
          <a:xfrm>
            <a:off x="985012" y="1209900"/>
            <a:ext cx="7184627" cy="36394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GB" sz="2400" dirty="0"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Hosen </a:t>
            </a:r>
            <a:r>
              <a:rPr lang="en-GB" sz="2400" dirty="0" err="1"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en-GB" sz="2400" dirty="0"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Anwar (20243204)</a:t>
            </a: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GB" sz="2400" dirty="0"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Hossain Md Arafat (20243215) </a:t>
            </a: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GB" sz="2400" dirty="0"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Islam </a:t>
            </a:r>
            <a:r>
              <a:rPr lang="en-GB" sz="2400" dirty="0" err="1"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Taohidul</a:t>
            </a:r>
            <a:r>
              <a:rPr lang="en-GB" sz="2400" dirty="0"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(20243225) </a:t>
            </a: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r>
              <a:rPr lang="en-GB" sz="2400" dirty="0">
                <a:latin typeface="Bookman Old Style" panose="0205060405050502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Azad Al-Rafi (20243233)</a:t>
            </a:r>
          </a:p>
          <a:p>
            <a: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q"/>
            </a:pPr>
            <a:endParaRPr lang="en-GB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77340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title"/>
          </p:nvPr>
        </p:nvSpPr>
        <p:spPr>
          <a:xfrm>
            <a:off x="5411448" y="1326630"/>
            <a:ext cx="3155611" cy="2408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Dynamic Home Page</a:t>
            </a:r>
            <a:br>
              <a:rPr lang="en-US" sz="3500" dirty="0"/>
            </a:br>
            <a:endParaRPr sz="3500" dirty="0"/>
          </a:p>
        </p:txBody>
      </p:sp>
      <p:grpSp>
        <p:nvGrpSpPr>
          <p:cNvPr id="421" name="Google Shape;421;p43"/>
          <p:cNvGrpSpPr/>
          <p:nvPr/>
        </p:nvGrpSpPr>
        <p:grpSpPr>
          <a:xfrm>
            <a:off x="181160" y="508623"/>
            <a:ext cx="8385900" cy="90900"/>
            <a:chOff x="160950" y="480600"/>
            <a:chExt cx="8385900" cy="90900"/>
          </a:xfrm>
        </p:grpSpPr>
        <p:cxnSp>
          <p:nvCxnSpPr>
            <p:cNvPr id="422" name="Google Shape;422;p43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43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3"/>
          <p:cNvGrpSpPr/>
          <p:nvPr/>
        </p:nvGrpSpPr>
        <p:grpSpPr>
          <a:xfrm>
            <a:off x="1113520" y="156298"/>
            <a:ext cx="90900" cy="3697200"/>
            <a:chOff x="1113520" y="156298"/>
            <a:chExt cx="90900" cy="3697200"/>
          </a:xfrm>
        </p:grpSpPr>
        <p:sp>
          <p:nvSpPr>
            <p:cNvPr id="425" name="Google Shape;425;p43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6" name="Google Shape;426;p43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0243" y="690424"/>
            <a:ext cx="4131617" cy="1238333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576156" y="1558098"/>
            <a:ext cx="2873975" cy="21168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About Us Page </a:t>
            </a:r>
            <a:br>
              <a:rPr lang="en-US" sz="3000" dirty="0"/>
            </a:br>
            <a:endParaRPr sz="3000" dirty="0"/>
          </a:p>
        </p:txBody>
      </p:sp>
      <p:grpSp>
        <p:nvGrpSpPr>
          <p:cNvPr id="434" name="Google Shape;434;p44"/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4"/>
          <p:cNvGrpSpPr/>
          <p:nvPr/>
        </p:nvGrpSpPr>
        <p:grpSpPr>
          <a:xfrm rot="10800000">
            <a:off x="7961770" y="1295598"/>
            <a:ext cx="90900" cy="3697200"/>
            <a:chOff x="1113520" y="156298"/>
            <a:chExt cx="90900" cy="3697200"/>
          </a:xfrm>
        </p:grpSpPr>
        <p:sp>
          <p:nvSpPr>
            <p:cNvPr id="438" name="Google Shape;438;p44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44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24100" b="24100"/>
          <a:stretch/>
        </p:blipFill>
        <p:spPr>
          <a:xfrm>
            <a:off x="3692470" y="1421709"/>
            <a:ext cx="4360200" cy="23896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064998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0;p62"/>
          <p:cNvSpPr txBox="1">
            <a:spLocks noGrp="1"/>
          </p:cNvSpPr>
          <p:nvPr>
            <p:ph type="title"/>
          </p:nvPr>
        </p:nvSpPr>
        <p:spPr>
          <a:xfrm>
            <a:off x="1539230" y="400512"/>
            <a:ext cx="58790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Contact Us Page with </a:t>
            </a:r>
            <a:br>
              <a:rPr lang="en" sz="3000" dirty="0"/>
            </a:br>
            <a:r>
              <a:rPr lang="en" sz="3000" dirty="0"/>
              <a:t>Dynamic Map</a:t>
            </a:r>
            <a:endParaRPr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3788" y="1670601"/>
            <a:ext cx="3016422" cy="281948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43"/>
          <p:cNvGrpSpPr/>
          <p:nvPr/>
        </p:nvGrpSpPr>
        <p:grpSpPr>
          <a:xfrm>
            <a:off x="181160" y="508623"/>
            <a:ext cx="8385900" cy="90900"/>
            <a:chOff x="160950" y="480600"/>
            <a:chExt cx="8385900" cy="90900"/>
          </a:xfrm>
        </p:grpSpPr>
        <p:cxnSp>
          <p:nvCxnSpPr>
            <p:cNvPr id="422" name="Google Shape;422;p43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43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3"/>
          <p:cNvGrpSpPr/>
          <p:nvPr/>
        </p:nvGrpSpPr>
        <p:grpSpPr>
          <a:xfrm>
            <a:off x="1113520" y="156298"/>
            <a:ext cx="90900" cy="3697200"/>
            <a:chOff x="1113520" y="156298"/>
            <a:chExt cx="90900" cy="3697200"/>
          </a:xfrm>
        </p:grpSpPr>
        <p:sp>
          <p:nvSpPr>
            <p:cNvPr id="425" name="Google Shape;425;p43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6" name="Google Shape;426;p43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t="23478" b="23478"/>
          <a:stretch/>
        </p:blipFill>
        <p:spPr>
          <a:xfrm>
            <a:off x="858383" y="1195677"/>
            <a:ext cx="4458967" cy="27769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D93B0-07EF-47EA-21DD-FC383EE9D88A}"/>
              </a:ext>
            </a:extLst>
          </p:cNvPr>
          <p:cNvSpPr txBox="1"/>
          <p:nvPr/>
        </p:nvSpPr>
        <p:spPr>
          <a:xfrm>
            <a:off x="5677378" y="2162245"/>
            <a:ext cx="32733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Blogs page with pagination…</a:t>
            </a:r>
          </a:p>
        </p:txBody>
      </p:sp>
    </p:spTree>
    <p:extLst>
      <p:ext uri="{BB962C8B-B14F-4D97-AF65-F5344CB8AC3E}">
        <p14:creationId xmlns:p14="http://schemas.microsoft.com/office/powerpoint/2010/main" val="7378424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576156" y="2148927"/>
            <a:ext cx="3608564" cy="1206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Blog single page with dynamic content loading</a:t>
            </a:r>
            <a:endParaRPr sz="3000" dirty="0"/>
          </a:p>
        </p:txBody>
      </p:sp>
      <p:grpSp>
        <p:nvGrpSpPr>
          <p:cNvPr id="434" name="Google Shape;434;p44"/>
          <p:cNvGrpSpPr/>
          <p:nvPr/>
        </p:nvGrpSpPr>
        <p:grpSpPr>
          <a:xfrm flipH="1">
            <a:off x="576156" y="508623"/>
            <a:ext cx="8385900" cy="90900"/>
            <a:chOff x="160950" y="480600"/>
            <a:chExt cx="8385900" cy="90900"/>
          </a:xfrm>
        </p:grpSpPr>
        <p:cxnSp>
          <p:nvCxnSpPr>
            <p:cNvPr id="435" name="Google Shape;435;p44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44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9281" y="415351"/>
            <a:ext cx="2920914" cy="4466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8264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title"/>
          </p:nvPr>
        </p:nvSpPr>
        <p:spPr>
          <a:xfrm>
            <a:off x="5432071" y="1376082"/>
            <a:ext cx="3171369" cy="1972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Admin Login Page</a:t>
            </a:r>
            <a:endParaRPr sz="3500" dirty="0"/>
          </a:p>
        </p:txBody>
      </p:sp>
      <p:grpSp>
        <p:nvGrpSpPr>
          <p:cNvPr id="421" name="Google Shape;421;p43"/>
          <p:cNvGrpSpPr/>
          <p:nvPr/>
        </p:nvGrpSpPr>
        <p:grpSpPr>
          <a:xfrm>
            <a:off x="181160" y="508623"/>
            <a:ext cx="8385900" cy="90900"/>
            <a:chOff x="160950" y="480600"/>
            <a:chExt cx="8385900" cy="90900"/>
          </a:xfrm>
        </p:grpSpPr>
        <p:cxnSp>
          <p:nvCxnSpPr>
            <p:cNvPr id="422" name="Google Shape;422;p43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43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3"/>
          <p:cNvGrpSpPr/>
          <p:nvPr/>
        </p:nvGrpSpPr>
        <p:grpSpPr>
          <a:xfrm>
            <a:off x="1113520" y="156298"/>
            <a:ext cx="90900" cy="3697200"/>
            <a:chOff x="1113520" y="156298"/>
            <a:chExt cx="90900" cy="3697200"/>
          </a:xfrm>
        </p:grpSpPr>
        <p:sp>
          <p:nvSpPr>
            <p:cNvPr id="425" name="Google Shape;425;p43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6" name="Google Shape;426;p43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 l="7707" r="7707"/>
          <a:stretch/>
        </p:blipFill>
        <p:spPr>
          <a:xfrm>
            <a:off x="363117" y="813423"/>
            <a:ext cx="5061289" cy="33323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0240084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>
            <a:spLocks noGrp="1"/>
          </p:cNvSpPr>
          <p:nvPr>
            <p:ph type="title"/>
          </p:nvPr>
        </p:nvSpPr>
        <p:spPr>
          <a:xfrm>
            <a:off x="5281521" y="1661512"/>
            <a:ext cx="3349507" cy="20481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Admin Dashboard Overview</a:t>
            </a:r>
            <a:endParaRPr sz="3500" dirty="0"/>
          </a:p>
        </p:txBody>
      </p:sp>
      <p:grpSp>
        <p:nvGrpSpPr>
          <p:cNvPr id="421" name="Google Shape;421;p43"/>
          <p:cNvGrpSpPr/>
          <p:nvPr/>
        </p:nvGrpSpPr>
        <p:grpSpPr>
          <a:xfrm>
            <a:off x="181160" y="508623"/>
            <a:ext cx="8385900" cy="90900"/>
            <a:chOff x="160950" y="480600"/>
            <a:chExt cx="8385900" cy="90900"/>
          </a:xfrm>
        </p:grpSpPr>
        <p:cxnSp>
          <p:nvCxnSpPr>
            <p:cNvPr id="422" name="Google Shape;422;p43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43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43"/>
          <p:cNvGrpSpPr/>
          <p:nvPr/>
        </p:nvGrpSpPr>
        <p:grpSpPr>
          <a:xfrm>
            <a:off x="1113520" y="156298"/>
            <a:ext cx="90900" cy="3697200"/>
            <a:chOff x="1113520" y="156298"/>
            <a:chExt cx="90900" cy="3697200"/>
          </a:xfrm>
        </p:grpSpPr>
        <p:sp>
          <p:nvSpPr>
            <p:cNvPr id="425" name="Google Shape;425;p43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6" name="Google Shape;426;p43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5087" y="817771"/>
            <a:ext cx="4226315" cy="34716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8006913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Executive Summary of Marketing Plan by Slidesgo">
  <a:themeElements>
    <a:clrScheme name="Simple Light">
      <a:dk1>
        <a:srgbClr val="FCFCFC"/>
      </a:dk1>
      <a:lt1>
        <a:srgbClr val="475339"/>
      </a:lt1>
      <a:dk2>
        <a:srgbClr val="303A24"/>
      </a:dk2>
      <a:lt2>
        <a:srgbClr val="99A28E"/>
      </a:lt2>
      <a:accent1>
        <a:srgbClr val="C4CFB7"/>
      </a:accent1>
      <a:accent2>
        <a:srgbClr val="B3CA9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CFC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68</Words>
  <Application>Microsoft Macintosh PowerPoint</Application>
  <PresentationFormat>On-screen Show (16:9)</PresentationFormat>
  <Paragraphs>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Wingdings</vt:lpstr>
      <vt:lpstr>Noto Serif Ethiopic</vt:lpstr>
      <vt:lpstr>Bookman Old Style</vt:lpstr>
      <vt:lpstr>Akatab</vt:lpstr>
      <vt:lpstr>Calibri</vt:lpstr>
      <vt:lpstr>Arial</vt:lpstr>
      <vt:lpstr>Executive Summary of Marketing Plan by Slidesgo</vt:lpstr>
      <vt:lpstr>PowerPoint Presentation</vt:lpstr>
      <vt:lpstr>Team #06 </vt:lpstr>
      <vt:lpstr>Dynamic Home Page </vt:lpstr>
      <vt:lpstr>About Us Page  </vt:lpstr>
      <vt:lpstr>Contact Us Page with  Dynamic Map</vt:lpstr>
      <vt:lpstr>PowerPoint Presentation</vt:lpstr>
      <vt:lpstr>Blog single page with dynamic content loading</vt:lpstr>
      <vt:lpstr>Admin Login Page</vt:lpstr>
      <vt:lpstr>Admin Dashboard Overview</vt:lpstr>
      <vt:lpstr>The rest is yet to be presented...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Summary of Marketing Plan</dc:title>
  <dc:creator>Azhar Anowar</dc:creator>
  <cp:lastModifiedBy>엠디 안와르</cp:lastModifiedBy>
  <cp:revision>23</cp:revision>
  <dcterms:modified xsi:type="dcterms:W3CDTF">2025-12-13T16:10:12Z</dcterms:modified>
</cp:coreProperties>
</file>